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56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13-12-2023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13-12-2023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13-12-2023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13-12-2023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13-12-2023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E40-A2C7-2048-AA5B-DEF72BAA4623}" type="datetime1">
              <a:rPr lang="nl-NL" smtClean="0"/>
              <a:t>13-12-2023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13-12-2023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13-12-2023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Relationship Id="rId9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82820-E722-2142-88DC-AA8F1558E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dirty="0"/>
              <a:t>#workshopVloggen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2EA087-0F96-6D47-9279-96B9D061C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br>
              <a:rPr lang="nl-NL" sz="2400" dirty="0"/>
            </a:br>
            <a:r>
              <a:rPr lang="nl-NL" sz="2400" dirty="0"/>
              <a:t>#ophef  #viral </a:t>
            </a:r>
          </a:p>
          <a:p>
            <a:pPr algn="ctr"/>
            <a:r>
              <a:rPr lang="nl-NL" sz="2400" dirty="0"/>
              <a:t>#OMG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F356F6-3213-4B41-833B-A9D51B06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68" y="152440"/>
            <a:ext cx="956050" cy="9560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10D1BE-D9C1-0E4A-B02F-846FAB5A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95" y="5115498"/>
            <a:ext cx="935877" cy="93587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6D6359-EB81-964B-BF9C-12F9CC0D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470" y="1723899"/>
            <a:ext cx="956050" cy="9560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85AB0B-8CDA-1F4F-B9E5-36613EC3B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763" y="195246"/>
            <a:ext cx="956049" cy="9560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0D75A0E-6C31-A54E-9641-C10E2F2CF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406" y="116513"/>
            <a:ext cx="991977" cy="99197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6A918F2-6B6D-6F4B-9510-4E11EEAD7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8372" y="106580"/>
            <a:ext cx="1486120" cy="113338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8574F1-1B2E-A544-99FA-82951AE4E6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7438" y="5115498"/>
            <a:ext cx="1501633" cy="93587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95B80E8-1570-EF4C-9AB8-2947CA458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2407" y="5583436"/>
            <a:ext cx="896113" cy="8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6B4F85-67AB-C626-2023-B0AE9781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5F8CF-2E22-41DB-B391-96E969CE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Leerdoelen: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storyboard maken</a:t>
            </a:r>
          </a:p>
          <a:p>
            <a:pPr>
              <a:spcAft>
                <a:spcPts val="600"/>
              </a:spcAft>
            </a:pPr>
            <a:r>
              <a:rPr lang="nl-NL" dirty="0"/>
              <a:t>Inspiratie opdoen </a:t>
            </a:r>
          </a:p>
          <a:p>
            <a:pPr>
              <a:spcAft>
                <a:spcPts val="600"/>
              </a:spcAft>
            </a:pPr>
            <a:r>
              <a:rPr lang="nl-NL" dirty="0"/>
              <a:t>Zelf aan de slag! </a:t>
            </a:r>
          </a:p>
          <a:p>
            <a:pPr>
              <a:spcAft>
                <a:spcPts val="600"/>
              </a:spcAft>
            </a:pPr>
            <a:r>
              <a:rPr lang="nl-NL" dirty="0"/>
              <a:t>Werktijd voor je TP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>
            <a:normAutofit/>
          </a:bodyPr>
          <a:lstStyle/>
          <a:p>
            <a:r>
              <a:rPr lang="nl-NL" dirty="0" err="1"/>
              <a:t>Vloggen</a:t>
            </a:r>
            <a:r>
              <a:rPr lang="nl-NL" dirty="0"/>
              <a:t>! </a:t>
            </a:r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7B80BAA-D093-E15A-2B72-F030B7B3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/>
          <a:p>
            <a:r>
              <a:rPr lang="en-US" dirty="0"/>
              <a:t>Jullie docent VT kan best vloggen..</a:t>
            </a: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1BC7E502-7C4F-746C-DB30-C42A23BE5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161"/>
          <a:stretch/>
        </p:blipFill>
        <p:spPr>
          <a:xfrm>
            <a:off x="371475" y="1709738"/>
            <a:ext cx="11449050" cy="4419599"/>
          </a:xfrm>
          <a:prstGeom prst="rect">
            <a:avLst/>
          </a:prstGeom>
          <a:noFill/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2B5D08-32E1-FC3F-DEB2-E77385CC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nl-NL" noProof="0" dirty="0"/>
              <a:t>Workshop </a:t>
            </a:r>
            <a:r>
              <a:rPr lang="nl-NL" noProof="0" dirty="0" err="1"/>
              <a:t>vloggen</a:t>
            </a:r>
            <a:r>
              <a:rPr lang="nl-NL" noProof="0" dirty="0"/>
              <a:t> </a:t>
            </a:r>
          </a:p>
          <a:p>
            <a:pPr>
              <a:spcAft>
                <a:spcPts val="600"/>
              </a:spcAft>
            </a:pP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9F1765-5BD0-BA3F-48B6-A4016C76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3</a:t>
            </a:fld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3B5DBC-3AF8-B451-C43F-70547DA4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360904-632D-4428-B762-9ED2B3079DE4}" type="datetime1">
              <a:rPr lang="nl-NL" noProof="0" smtClean="0"/>
              <a:pPr>
                <a:spcAft>
                  <a:spcPts val="600"/>
                </a:spcAft>
              </a:pPr>
              <a:t>13-12-2023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7492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B53C2-86BA-A998-5788-ED2C1E80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deze inspiratie.. Gaan jullie zelf aan de slag..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40BB55-18D9-150D-357A-73FD1B83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 jullie eigen opgestelde storyboard + vlog (vraag feedback!)</a:t>
            </a:r>
          </a:p>
          <a:p>
            <a:r>
              <a:rPr lang="nl-NL" dirty="0"/>
              <a:t>Tijd voor jullie TP en het stellen van vragen… dit is de laatste les voor de </a:t>
            </a:r>
            <a:r>
              <a:rPr lang="nl-NL" dirty="0">
                <a:solidFill>
                  <a:srgbClr val="FF0000"/>
                </a:solidFill>
              </a:rPr>
              <a:t>kerstvakantie!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BEA453-B1CD-36F7-0379-988D4EBF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13-12-2023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165967-3DEF-EB97-93EF-BE92C37E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Workshop </a:t>
            </a:r>
            <a:r>
              <a:rPr lang="nl-NL" noProof="0" dirty="0" err="1"/>
              <a:t>vloggen</a:t>
            </a:r>
            <a:r>
              <a:rPr lang="nl-NL" noProof="0" dirty="0"/>
              <a:t> </a:t>
            </a:r>
          </a:p>
          <a:p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7E57A3-DB9C-130A-AA4C-C879D31C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4</a:t>
            </a:fld>
            <a:endParaRPr lang="nl-NL" noProof="0"/>
          </a:p>
        </p:txBody>
      </p:sp>
      <p:pic>
        <p:nvPicPr>
          <p:cNvPr id="1026" name="Picture 2" descr="Afbeelding kerstboom. Gratis afbeeldingen om te printen - afb 16534.">
            <a:extLst>
              <a:ext uri="{FF2B5EF4-FFF2-40B4-BE49-F238E27FC236}">
                <a16:creationId xmlns:a16="http://schemas.microsoft.com/office/drawing/2014/main" id="{81A7BEAA-F848-BBE8-9F75-486CC927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1971675"/>
            <a:ext cx="214841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6866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1D80BE6AC04C9730F110F8415C90" ma:contentTypeVersion="3" ma:contentTypeDescription="Een nieuw document maken." ma:contentTypeScope="" ma:versionID="b6ffc3affd33381a09356ce90e2b41dc">
  <xsd:schema xmlns:xsd="http://www.w3.org/2001/XMLSchema" xmlns:xs="http://www.w3.org/2001/XMLSchema" xmlns:p="http://schemas.microsoft.com/office/2006/metadata/properties" xmlns:ns2="8b76c47c-3128-4e42-ab07-d1b7128ce0a7" xmlns:ns3="a6fbb513-fa45-46b0-b5ca-a1a286ffd1be" targetNamespace="http://schemas.microsoft.com/office/2006/metadata/properties" ma:root="true" ma:fieldsID="f7dd0a9df78c0e5863b8ab67741bc68b" ns2:_="" ns3:_="">
    <xsd:import namespace="8b76c47c-3128-4e42-ab07-d1b7128ce0a7"/>
    <xsd:import namespace="a6fbb513-fa45-46b0-b5ca-a1a286ffd1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c47c-3128-4e42-ab07-d1b7128ce0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b513-fa45-46b0-b5ca-a1a286ffd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b76c47c-3128-4e42-ab07-d1b7128ce0a7">SETJAFS7QSVX-81052008-16</_dlc_DocId>
    <_dlc_DocIdUrl xmlns="8b76c47c-3128-4e42-ab07-d1b7128ce0a7">
      <Url>https://yuverta.sharepoint.com/sites/OfficeSjablonen/_layouts/15/DocIdRedir.aspx?ID=SETJAFS7QSVX-81052008-16</Url>
      <Description>SETJAFS7QSVX-81052008-16</Description>
    </_dlc_DocIdUrl>
  </documentManagement>
</p:properties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C3EF93-4FDC-45ED-B5D8-A7A4E54FF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c47c-3128-4e42-ab07-d1b7128ce0a7"/>
    <ds:schemaRef ds:uri="a6fbb513-fa45-46b0-b5ca-a1a286ffd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8E92DC-A38C-453F-9254-13D255ECE00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5</TotalTime>
  <Words>83</Words>
  <Application>Microsoft Office PowerPoint</Application>
  <PresentationFormat>Breedbeeld</PresentationFormat>
  <Paragraphs>21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Rockwell Extra Bold</vt:lpstr>
      <vt:lpstr>Yuverta</vt:lpstr>
      <vt:lpstr>#workshopVloggen </vt:lpstr>
      <vt:lpstr>Vloggen! </vt:lpstr>
      <vt:lpstr>Jullie docent VT kan best vloggen..</vt:lpstr>
      <vt:lpstr>Na deze inspiratie.. Gaan jullie zelf aan de slag..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#workshopVloggen </dc:title>
  <dc:creator>Lotte de Laat</dc:creator>
  <dc:description>Template by HQ Solutions</dc:description>
  <cp:lastModifiedBy>Lotte de Laat</cp:lastModifiedBy>
  <cp:revision>1</cp:revision>
  <dcterms:created xsi:type="dcterms:W3CDTF">2023-12-13T12:23:26Z</dcterms:created>
  <dcterms:modified xsi:type="dcterms:W3CDTF">2023-12-13T12:29:22Z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0x010100DCF91D80BE6AC04C9730F110F8415C90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